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3600" b="1" u="sng">
                <a:solidFill>
                  <a:schemeClr val="tx2"/>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6019800"/>
            <a:ext cx="9147765" cy="8452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0153AE-4F0E-4DEF-AB39-190458C68A17}" type="datetimeFigureOut">
              <a:rPr lang="ar-SA" smtClean="0"/>
              <a:pPr/>
              <a:t>04/04/1440</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0EB1C0-FA3A-4485-9C89-742756E44AE0}" type="slidenum">
              <a:rPr lang="ar-SA" smtClean="0"/>
              <a:pPr/>
              <a:t>‹#›</a:t>
            </a:fld>
            <a:endParaRPr lang="ar-SA"/>
          </a:p>
        </p:txBody>
      </p:sp>
    </p:spTree>
    <p:extLst>
      <p:ext uri="{BB962C8B-B14F-4D97-AF65-F5344CB8AC3E}">
        <p14:creationId xmlns:p14="http://schemas.microsoft.com/office/powerpoint/2010/main" val="3845326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5" name="Footer Placeholder 4"/>
          <p:cNvSpPr>
            <a:spLocks noGrp="1"/>
          </p:cNvSpPr>
          <p:nvPr>
            <p:ph type="ftr" sz="quarter" idx="11"/>
          </p:nvPr>
        </p:nvSpPr>
        <p:spPr/>
        <p:txBody>
          <a:bodyPr/>
          <a:lstStyle>
            <a:extLst/>
          </a:lstStyle>
          <a:p>
            <a:endParaRPr lang="ar-SA">
              <a:solidFill>
                <a:prstClr val="black"/>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
        <p:nvSpPr>
          <p:cNvPr id="7" name="Title 6"/>
          <p:cNvSpPr>
            <a:spLocks noGrp="1"/>
          </p:cNvSpPr>
          <p:nvPr>
            <p:ph type="title"/>
          </p:nvPr>
        </p:nvSpPr>
        <p:spPr/>
        <p:txBody>
          <a:bodyPr rtlCol="0"/>
          <a:lstStyle>
            <a:extLst/>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771195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5" name="Footer Placeholder 4"/>
          <p:cNvSpPr>
            <a:spLocks noGrp="1"/>
          </p:cNvSpPr>
          <p:nvPr>
            <p:ph type="ftr" sz="quarter" idx="11"/>
          </p:nvPr>
        </p:nvSpPr>
        <p:spPr/>
        <p:txBody>
          <a:bodyPr/>
          <a:lstStyle>
            <a:extLst/>
          </a:lstStyle>
          <a:p>
            <a:endParaRPr lang="ar-SA">
              <a:solidFill>
                <a:prstClr val="white"/>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white"/>
                </a:solidFill>
              </a:rPr>
              <a:pPr/>
              <a:t>‹#›</a:t>
            </a:fld>
            <a:endParaRPr lang="ar-SA">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286349283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6" name="Footer Placeholder 5"/>
          <p:cNvSpPr>
            <a:spLocks noGrp="1"/>
          </p:cNvSpPr>
          <p:nvPr>
            <p:ph type="ftr" sz="quarter" idx="11"/>
          </p:nvPr>
        </p:nvSpPr>
        <p:spPr/>
        <p:txBody>
          <a:bodyPr/>
          <a:lstStyle>
            <a:extLst/>
          </a:lstStyle>
          <a:p>
            <a:endParaRPr lang="ar-SA">
              <a:solidFill>
                <a:prstClr val="white"/>
              </a:solidFill>
            </a:endParaRPr>
          </a:p>
        </p:txBody>
      </p:sp>
      <p:sp>
        <p:nvSpPr>
          <p:cNvPr id="7" name="Slide Number Placeholder 6"/>
          <p:cNvSpPr>
            <a:spLocks noGrp="1"/>
          </p:cNvSpPr>
          <p:nvPr>
            <p:ph type="sldNum" sz="quarter" idx="12"/>
          </p:nvPr>
        </p:nvSpPr>
        <p:spPr/>
        <p:txBody>
          <a:bodyPr/>
          <a:lstStyle>
            <a:extLst/>
          </a:lstStyle>
          <a:p>
            <a:fld id="{3A0EB1C0-FA3A-4485-9C89-742756E44AE0}" type="slidenum">
              <a:rPr lang="ar-SA" smtClean="0">
                <a:solidFill>
                  <a:prstClr val="white"/>
                </a:solidFill>
              </a:rPr>
              <a:pPr/>
              <a:t>‹#›</a:t>
            </a:fld>
            <a:endParaRPr lang="ar-SA">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Title 7"/>
          <p:cNvSpPr txBox="1">
            <a:spLocks/>
          </p:cNvSpPr>
          <p:nvPr userDrawn="1"/>
        </p:nvSpPr>
        <p:spPr>
          <a:xfrm>
            <a:off x="457200" y="228600"/>
            <a:ext cx="8229600" cy="1143000"/>
          </a:xfrm>
          <a:prstGeom prst="rect">
            <a:avLst/>
          </a:prstGeom>
        </p:spPr>
        <p:txBody>
          <a:bodyPr vert="horz" rtlCol="0" anchor="ctr">
            <a:normAutofit/>
            <a:scene3d>
              <a:camera prst="orthographicFront"/>
              <a:lightRig rig="soft" dir="t"/>
            </a:scene3d>
            <a:sp3d prstMaterial="softEdge">
              <a:bevelT w="25400" h="25400"/>
            </a:sp3d>
          </a:bodyPr>
          <a:lstStyle>
            <a:extLst/>
          </a:lstStyle>
          <a:p>
            <a:pPr rtl="1">
              <a:spcBef>
                <a:spcPct val="0"/>
              </a:spcBef>
              <a:defRPr/>
            </a:pPr>
            <a:r>
              <a:rPr lang="en-US" sz="3600" b="1" dirty="0" smtClean="0">
                <a:solidFill>
                  <a:srgbClr val="DEF5FA"/>
                </a:solidFill>
                <a:effectLst>
                  <a:outerShdw blurRad="31750" dist="25400" dir="5400000" algn="tl" rotWithShape="0">
                    <a:srgbClr val="000000">
                      <a:alpha val="25000"/>
                    </a:srgbClr>
                  </a:outerShdw>
                </a:effectLst>
              </a:rPr>
              <a:t>Click to edit Master title style</a:t>
            </a:r>
            <a:endParaRPr lang="en-US" sz="3600" b="1" dirty="0">
              <a:solidFill>
                <a:srgbClr val="DEF5FA"/>
              </a:solidFill>
              <a:effectLst>
                <a:outerShdw blurRad="31750" dist="25400" dir="5400000" algn="tl" rotWithShape="0">
                  <a:srgbClr val="000000">
                    <a:alpha val="25000"/>
                  </a:srgbClr>
                </a:outerShdw>
              </a:effectLst>
            </a:endParaRPr>
          </a:p>
        </p:txBody>
      </p:sp>
    </p:spTree>
    <p:extLst>
      <p:ext uri="{BB962C8B-B14F-4D97-AF65-F5344CB8AC3E}">
        <p14:creationId xmlns:p14="http://schemas.microsoft.com/office/powerpoint/2010/main" val="350088805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8" name="Footer Placeholder 7"/>
          <p:cNvSpPr>
            <a:spLocks noGrp="1"/>
          </p:cNvSpPr>
          <p:nvPr>
            <p:ph type="ftr" sz="quarter" idx="11"/>
          </p:nvPr>
        </p:nvSpPr>
        <p:spPr/>
        <p:txBody>
          <a:bodyPr/>
          <a:lstStyle>
            <a:extLst/>
          </a:lstStyle>
          <a:p>
            <a:endParaRPr lang="ar-SA">
              <a:solidFill>
                <a:prstClr val="black"/>
              </a:solidFill>
            </a:endParaRPr>
          </a:p>
        </p:txBody>
      </p:sp>
      <p:sp>
        <p:nvSpPr>
          <p:cNvPr id="9" name="Slide Number Placeholder 8"/>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40861194"/>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4" name="Footer Placeholder 3"/>
          <p:cNvSpPr>
            <a:spLocks noGrp="1"/>
          </p:cNvSpPr>
          <p:nvPr>
            <p:ph type="ftr" sz="quarter" idx="11"/>
          </p:nvPr>
        </p:nvSpPr>
        <p:spPr/>
        <p:txBody>
          <a:bodyPr/>
          <a:lstStyle>
            <a:extLst/>
          </a:lstStyle>
          <a:p>
            <a:endParaRPr lang="ar-SA">
              <a:solidFill>
                <a:prstClr val="white"/>
              </a:solidFill>
            </a:endParaRPr>
          </a:p>
        </p:txBody>
      </p:sp>
      <p:sp>
        <p:nvSpPr>
          <p:cNvPr id="5" name="Slide Number Placeholder 4"/>
          <p:cNvSpPr>
            <a:spLocks noGrp="1"/>
          </p:cNvSpPr>
          <p:nvPr>
            <p:ph type="sldNum" sz="quarter" idx="12"/>
          </p:nvPr>
        </p:nvSpPr>
        <p:spPr/>
        <p:txBody>
          <a:bodyPr/>
          <a:lstStyle>
            <a:extLst/>
          </a:lstStyle>
          <a:p>
            <a:fld id="{3A0EB1C0-FA3A-4485-9C89-742756E44AE0}" type="slidenum">
              <a:rPr lang="ar-SA" smtClean="0">
                <a:solidFill>
                  <a:prstClr val="white"/>
                </a:solidFill>
              </a:rPr>
              <a:pPr/>
              <a:t>‹#›</a:t>
            </a:fld>
            <a:endParaRPr lang="ar-SA">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736155477"/>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3" name="Footer Placeholder 2"/>
          <p:cNvSpPr>
            <a:spLocks noGrp="1"/>
          </p:cNvSpPr>
          <p:nvPr>
            <p:ph type="ftr" sz="quarter" idx="11"/>
          </p:nvPr>
        </p:nvSpPr>
        <p:spPr/>
        <p:txBody>
          <a:bodyPr/>
          <a:lstStyle>
            <a:extLst/>
          </a:lstStyle>
          <a:p>
            <a:endParaRPr lang="ar-SA">
              <a:solidFill>
                <a:prstClr val="black"/>
              </a:solidFill>
            </a:endParaRPr>
          </a:p>
        </p:txBody>
      </p:sp>
      <p:sp>
        <p:nvSpPr>
          <p:cNvPr id="4" name="Slide Number Placeholder 3"/>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2607091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6" name="Footer Placeholder 5"/>
          <p:cNvSpPr>
            <a:spLocks noGrp="1"/>
          </p:cNvSpPr>
          <p:nvPr>
            <p:ph type="ftr" sz="quarter" idx="11"/>
          </p:nvPr>
        </p:nvSpPr>
        <p:spPr/>
        <p:txBody>
          <a:bodyPr/>
          <a:lstStyle>
            <a:extLst/>
          </a:lstStyle>
          <a:p>
            <a:endParaRPr lang="ar-SA">
              <a:solidFill>
                <a:prstClr val="black"/>
              </a:solidFill>
            </a:endParaRPr>
          </a:p>
        </p:txBody>
      </p:sp>
      <p:sp>
        <p:nvSpPr>
          <p:cNvPr id="7" name="Slide Number Placeholder 6"/>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4289750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0EB1C0-FA3A-4485-9C89-742756E44AE0}" type="slidenum">
              <a:rPr lang="ar-SA" smtClean="0">
                <a:solidFill>
                  <a:prstClr val="white"/>
                </a:solidFill>
              </a:rPr>
              <a:pPr/>
              <a:t>‹#›</a:t>
            </a:fld>
            <a:endParaRPr lang="ar-SA">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4109588227"/>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5" name="Footer Placeholder 4"/>
          <p:cNvSpPr>
            <a:spLocks noGrp="1"/>
          </p:cNvSpPr>
          <p:nvPr>
            <p:ph type="ftr" sz="quarter" idx="11"/>
          </p:nvPr>
        </p:nvSpPr>
        <p:spPr/>
        <p:txBody>
          <a:bodyPr/>
          <a:lstStyle>
            <a:extLst/>
          </a:lstStyle>
          <a:p>
            <a:endParaRPr lang="ar-SA">
              <a:solidFill>
                <a:prstClr val="black"/>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22515905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5" name="Footer Placeholder 4"/>
          <p:cNvSpPr>
            <a:spLocks noGrp="1"/>
          </p:cNvSpPr>
          <p:nvPr>
            <p:ph type="ftr" sz="quarter" idx="11"/>
          </p:nvPr>
        </p:nvSpPr>
        <p:spPr/>
        <p:txBody>
          <a:bodyPr/>
          <a:lstStyle>
            <a:extLst/>
          </a:lstStyle>
          <a:p>
            <a:endParaRPr lang="ar-SA">
              <a:solidFill>
                <a:prstClr val="black"/>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105895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1"/>
            <a:fld id="{6D0153AE-4F0E-4DEF-AB39-190458C68A17}" type="datetimeFigureOut">
              <a:rPr lang="ar-SA" smtClean="0">
                <a:solidFill>
                  <a:prstClr val="black"/>
                </a:solidFill>
              </a:rPr>
              <a:pPr rtl="1"/>
              <a:t>04/04/1440</a:t>
            </a:fld>
            <a:endParaRPr lang="ar-SA">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1"/>
            <a:endParaRPr lang="ar-SA">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1"/>
            <a:fld id="{3A0EB1C0-FA3A-4485-9C89-742756E44AE0}" type="slidenum">
              <a:rPr lang="ar-SA" smtClean="0">
                <a:solidFill>
                  <a:prstClr val="black"/>
                </a:solidFill>
              </a:rPr>
              <a:pPr rtl="1"/>
              <a:t>‹#›</a:t>
            </a:fld>
            <a:endParaRPr lang="ar-SA">
              <a:solidFill>
                <a:prstClr val="black"/>
              </a:solidFill>
            </a:endParaRPr>
          </a:p>
        </p:txBody>
      </p:sp>
    </p:spTree>
    <p:extLst>
      <p:ext uri="{BB962C8B-B14F-4D97-AF65-F5344CB8AC3E}">
        <p14:creationId xmlns:p14="http://schemas.microsoft.com/office/powerpoint/2010/main" val="4232632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2866" name="Picture 2"/>
          <p:cNvPicPr>
            <a:picLocks noChangeAspect="1" noChangeArrowheads="1"/>
          </p:cNvPicPr>
          <p:nvPr/>
        </p:nvPicPr>
        <p:blipFill rotWithShape="1">
          <a:blip r:embed="rId2" cstate="print"/>
          <a:srcRect b="24539"/>
          <a:stretch/>
        </p:blipFill>
        <p:spPr bwMode="auto">
          <a:xfrm>
            <a:off x="-1" y="0"/>
            <a:ext cx="9144001" cy="5175115"/>
          </a:xfrm>
          <a:prstGeom prst="rect">
            <a:avLst/>
          </a:prstGeom>
          <a:noFill/>
          <a:ln w="9525">
            <a:noFill/>
            <a:miter lim="800000"/>
            <a:headEnd/>
            <a:tailEnd/>
          </a:ln>
        </p:spPr>
      </p:pic>
      <p:sp>
        <p:nvSpPr>
          <p:cNvPr id="3" name="Oval 2"/>
          <p:cNvSpPr/>
          <p:nvPr/>
        </p:nvSpPr>
        <p:spPr>
          <a:xfrm>
            <a:off x="6629400" y="5410200"/>
            <a:ext cx="12954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dirty="0" smtClean="0">
                <a:solidFill>
                  <a:prstClr val="white"/>
                </a:solidFill>
              </a:rPr>
              <a:t>2018</a:t>
            </a:r>
            <a:endParaRPr lang="en-US" dirty="0">
              <a:solidFill>
                <a:prstClr val="white"/>
              </a:solidFill>
            </a:endParaRPr>
          </a:p>
        </p:txBody>
      </p:sp>
    </p:spTree>
    <p:extLst>
      <p:ext uri="{BB962C8B-B14F-4D97-AF65-F5344CB8AC3E}">
        <p14:creationId xmlns:p14="http://schemas.microsoft.com/office/powerpoint/2010/main" val="3831810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838199"/>
          </a:xfrm>
        </p:spPr>
        <p:txBody>
          <a:bodyPr>
            <a:normAutofit/>
          </a:bodyPr>
          <a:lstStyle/>
          <a:p>
            <a:r>
              <a:rPr lang="ar-JO" sz="2800" b="1" dirty="0"/>
              <a:t>إغلاق برنامج معالج النصوص "وورد</a:t>
            </a:r>
            <a:r>
              <a:rPr lang="ar-JO" sz="2800" b="1" dirty="0" smtClean="0"/>
              <a:t>"</a:t>
            </a:r>
            <a:endParaRPr lang="ar-SA" sz="2800" dirty="0"/>
          </a:p>
        </p:txBody>
      </p:sp>
      <p:sp>
        <p:nvSpPr>
          <p:cNvPr id="3" name="Subtitle 2"/>
          <p:cNvSpPr>
            <a:spLocks noGrp="1"/>
          </p:cNvSpPr>
          <p:nvPr>
            <p:ph type="subTitle" idx="1"/>
          </p:nvPr>
        </p:nvSpPr>
        <p:spPr>
          <a:xfrm>
            <a:off x="685800" y="1600200"/>
            <a:ext cx="7772400" cy="4419599"/>
          </a:xfrm>
        </p:spPr>
        <p:txBody>
          <a:bodyPr>
            <a:normAutofit/>
          </a:bodyPr>
          <a:lstStyle/>
          <a:p>
            <a:r>
              <a:rPr lang="ar-JO" dirty="0"/>
              <a:t>عندما تفتح برنامج معالج النصوص "وورد"، فإن هناك عدة طرق لإغلاقه. فيمكنك النقر على إشارة </a:t>
            </a:r>
            <a:r>
              <a:rPr lang="en-US" dirty="0"/>
              <a:t>X</a:t>
            </a:r>
            <a:r>
              <a:rPr lang="ar-JO" dirty="0"/>
              <a:t> في أعلى الزاوية اليسرى من الإطار. </a:t>
            </a:r>
            <a:endParaRPr lang="ar-JO" dirty="0" smtClean="0"/>
          </a:p>
          <a:p>
            <a:endParaRPr lang="ar-SA" dirty="0"/>
          </a:p>
        </p:txBody>
      </p:sp>
      <p:pic>
        <p:nvPicPr>
          <p:cNvPr id="4" name="صورة 131"/>
          <p:cNvPicPr/>
          <p:nvPr/>
        </p:nvPicPr>
        <p:blipFill>
          <a:blip r:embed="rId2" cstate="print"/>
          <a:srcRect/>
          <a:stretch>
            <a:fillRect/>
          </a:stretch>
        </p:blipFill>
        <p:spPr bwMode="auto">
          <a:xfrm>
            <a:off x="4191000" y="3810000"/>
            <a:ext cx="1447800" cy="762000"/>
          </a:xfrm>
          <a:prstGeom prst="rect">
            <a:avLst/>
          </a:prstGeom>
          <a:noFill/>
          <a:ln w="9525">
            <a:noFill/>
            <a:miter lim="800000"/>
            <a:headEnd/>
            <a:tailEnd/>
          </a:ln>
        </p:spPr>
      </p:pic>
    </p:spTree>
    <p:extLst>
      <p:ext uri="{BB962C8B-B14F-4D97-AF65-F5344CB8AC3E}">
        <p14:creationId xmlns:p14="http://schemas.microsoft.com/office/powerpoint/2010/main" val="1019515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838199"/>
          </a:xfrm>
        </p:spPr>
        <p:txBody>
          <a:bodyPr/>
          <a:lstStyle/>
          <a:p>
            <a:pPr algn="ctr"/>
            <a:r>
              <a:rPr lang="ar-JO" u="sng" dirty="0"/>
              <a:t>القسم 1: البداية</a:t>
            </a:r>
            <a:endParaRPr lang="ar-SA" u="sng" dirty="0"/>
          </a:p>
        </p:txBody>
      </p:sp>
      <p:sp>
        <p:nvSpPr>
          <p:cNvPr id="3" name="Subtitle 2"/>
          <p:cNvSpPr>
            <a:spLocks noGrp="1"/>
          </p:cNvSpPr>
          <p:nvPr>
            <p:ph type="subTitle" idx="1"/>
          </p:nvPr>
        </p:nvSpPr>
        <p:spPr>
          <a:xfrm>
            <a:off x="685800" y="1219200"/>
            <a:ext cx="8153400" cy="4876800"/>
          </a:xfrm>
        </p:spPr>
        <p:txBody>
          <a:bodyPr>
            <a:normAutofit/>
          </a:bodyPr>
          <a:lstStyle/>
          <a:p>
            <a:pPr lvl="0">
              <a:buFont typeface="Arial" pitchFamily="34" charset="0"/>
              <a:buChar char="•"/>
            </a:pPr>
            <a:r>
              <a:rPr lang="ar-JO" dirty="0" smtClean="0"/>
              <a:t> ما </a:t>
            </a:r>
            <a:r>
              <a:rPr lang="ar-JO" dirty="0"/>
              <a:t>هو معالج النصوص "وورد" في مايكروسوفت أوفيس 2010 </a:t>
            </a:r>
            <a:endParaRPr lang="en-US" dirty="0"/>
          </a:p>
          <a:p>
            <a:pPr>
              <a:buFont typeface="Arial" pitchFamily="34" charset="0"/>
              <a:buChar char="•"/>
            </a:pPr>
            <a:r>
              <a:rPr lang="ar-JO" dirty="0" smtClean="0"/>
              <a:t> ما </a:t>
            </a:r>
            <a:r>
              <a:rPr lang="ar-JO" dirty="0"/>
              <a:t>هو الجديد في معالج النصوص "وورد" في مايكروسوفت أوفيس </a:t>
            </a:r>
            <a:r>
              <a:rPr lang="ar-JO" dirty="0" smtClean="0"/>
              <a:t>2010 </a:t>
            </a:r>
          </a:p>
          <a:p>
            <a:pPr lvl="0">
              <a:buFont typeface="Arial" pitchFamily="34" charset="0"/>
              <a:buChar char="•"/>
            </a:pPr>
            <a:r>
              <a:rPr lang="ar-JO" dirty="0"/>
              <a:t>بدء تشغيل معالج النصوص "وورد" </a:t>
            </a:r>
            <a:endParaRPr lang="en-US" dirty="0"/>
          </a:p>
          <a:p>
            <a:pPr lvl="0">
              <a:buFont typeface="Arial" pitchFamily="34" charset="0"/>
              <a:buChar char="•"/>
            </a:pPr>
            <a:r>
              <a:rPr lang="ar-JO" dirty="0"/>
              <a:t>إغلاق معالج النصوص "وورد" </a:t>
            </a:r>
            <a:endParaRPr lang="en-US" dirty="0"/>
          </a:p>
          <a:p>
            <a:pPr>
              <a:buFont typeface="Arial" pitchFamily="34" charset="0"/>
              <a:buChar char="•"/>
            </a:pPr>
            <a:r>
              <a:rPr lang="ar-JO" dirty="0"/>
              <a:t>التفاعل مع معالج النصوص "وورد" </a:t>
            </a:r>
            <a:endParaRPr lang="ar-SA" dirty="0"/>
          </a:p>
        </p:txBody>
      </p:sp>
    </p:spTree>
    <p:extLst>
      <p:ext uri="{BB962C8B-B14F-4D97-AF65-F5344CB8AC3E}">
        <p14:creationId xmlns:p14="http://schemas.microsoft.com/office/powerpoint/2010/main" val="117157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371600"/>
          </a:xfrm>
        </p:spPr>
        <p:txBody>
          <a:bodyPr>
            <a:noAutofit/>
          </a:bodyPr>
          <a:lstStyle/>
          <a:p>
            <a:pPr algn="ctr"/>
            <a:r>
              <a:rPr lang="en-US" sz="3200" b="1" u="sng" dirty="0"/>
              <a:t> </a:t>
            </a:r>
            <a:r>
              <a:rPr lang="ar-SA" sz="3200" b="1" u="sng" dirty="0" smtClean="0"/>
              <a:t>الدرس </a:t>
            </a:r>
            <a:r>
              <a:rPr lang="ar-SA" sz="3200" b="1" u="sng" dirty="0"/>
              <a:t>1-1: التعرف على معالج النصوص "وورد" في مايكروسوفت أوفيس 2010 </a:t>
            </a:r>
            <a:endParaRPr lang="ar-SA" sz="3200" u="sng" dirty="0"/>
          </a:p>
        </p:txBody>
      </p:sp>
      <p:sp>
        <p:nvSpPr>
          <p:cNvPr id="3" name="Subtitle 2"/>
          <p:cNvSpPr>
            <a:spLocks noGrp="1"/>
          </p:cNvSpPr>
          <p:nvPr>
            <p:ph type="subTitle" idx="1"/>
          </p:nvPr>
        </p:nvSpPr>
        <p:spPr>
          <a:xfrm>
            <a:off x="685800" y="1905000"/>
            <a:ext cx="7772400" cy="4114800"/>
          </a:xfrm>
        </p:spPr>
        <p:txBody>
          <a:bodyPr>
            <a:normAutofit/>
          </a:bodyPr>
          <a:lstStyle/>
          <a:p>
            <a:r>
              <a:rPr lang="ar-JO" dirty="0"/>
              <a:t>سنتعلم في هذا الدرس كيفية فتح معالج النصوص مايكروسوفت وورد وما هي أجزاء واجهة الاستخدام الأساسية وكيفية التفاعل مع العناصر والأوامر في معالج النصوص مايكروسوفت وورد وكيفية إغلاق البرنامج عند الانتهاء من استخدامه. </a:t>
            </a:r>
            <a:endParaRPr lang="en-US" dirty="0"/>
          </a:p>
          <a:p>
            <a:endParaRPr lang="ar-SA" dirty="0"/>
          </a:p>
        </p:txBody>
      </p:sp>
    </p:spTree>
    <p:extLst>
      <p:ext uri="{BB962C8B-B14F-4D97-AF65-F5344CB8AC3E}">
        <p14:creationId xmlns:p14="http://schemas.microsoft.com/office/powerpoint/2010/main" val="2494883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6761"/>
          </a:xfrm>
        </p:spPr>
        <p:txBody>
          <a:bodyPr>
            <a:normAutofit/>
          </a:bodyPr>
          <a:lstStyle/>
          <a:p>
            <a:r>
              <a:rPr lang="ar-JO" sz="2800" u="sng" dirty="0"/>
              <a:t>ما هو معالج النصوص "وورد" في مايكروسوفت أوفيس 2010 ؟</a:t>
            </a:r>
            <a:endParaRPr lang="ar-SA" sz="2800" u="sng" dirty="0"/>
          </a:p>
        </p:txBody>
      </p:sp>
      <p:sp>
        <p:nvSpPr>
          <p:cNvPr id="3" name="Subtitle 2"/>
          <p:cNvSpPr>
            <a:spLocks noGrp="1"/>
          </p:cNvSpPr>
          <p:nvPr>
            <p:ph type="subTitle" idx="1"/>
          </p:nvPr>
        </p:nvSpPr>
        <p:spPr>
          <a:xfrm>
            <a:off x="685800" y="1295400"/>
            <a:ext cx="7772400" cy="4724400"/>
          </a:xfrm>
        </p:spPr>
        <p:txBody>
          <a:bodyPr>
            <a:normAutofit/>
          </a:bodyPr>
          <a:lstStyle/>
          <a:p>
            <a:r>
              <a:rPr lang="ar-JO" dirty="0"/>
              <a:t>معالج النصوص "وورد" في مايكروسوفت أوفيس 2010 هو الإصدار الرابع عشر لبرنامج معالجة النصوص القوي من مايكروسوفت. </a:t>
            </a:r>
            <a:endParaRPr lang="ar-JO" dirty="0" smtClean="0"/>
          </a:p>
          <a:p>
            <a:endParaRPr lang="ar-JO" dirty="0" smtClean="0"/>
          </a:p>
          <a:p>
            <a:r>
              <a:rPr lang="ar-JO" dirty="0" smtClean="0"/>
              <a:t>ويمكنك </a:t>
            </a:r>
            <a:r>
              <a:rPr lang="ar-JO" dirty="0"/>
              <a:t>من خلال هذا البرنامج إنشاء مستندات ذات مظهر مهني ومن أي نوع تقريبا. ويمكنك أيضا إضافة الجداول والمخططات والنص المزخرف والأشكال والصور وأكثر من ذلك. والأفضل من كل ذلك، فإن واجهة برنامج معالج النصوص "وورد" 2010 بسيطة وبديهية وقابلة للتخصيص مما يجعل إنشاء المستندات أمرا غاية في السهولة.</a:t>
            </a:r>
            <a:endParaRPr lang="en-US" dirty="0"/>
          </a:p>
          <a:p>
            <a:endParaRPr lang="ar-SA" dirty="0"/>
          </a:p>
        </p:txBody>
      </p:sp>
    </p:spTree>
    <p:extLst>
      <p:ext uri="{BB962C8B-B14F-4D97-AF65-F5344CB8AC3E}">
        <p14:creationId xmlns:p14="http://schemas.microsoft.com/office/powerpoint/2010/main" val="3501856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012825"/>
          </a:xfrm>
        </p:spPr>
        <p:txBody>
          <a:bodyPr>
            <a:normAutofit/>
          </a:bodyPr>
          <a:lstStyle/>
          <a:p>
            <a:r>
              <a:rPr lang="ar-JO" sz="2800" dirty="0"/>
              <a:t>ما هو الجديد في معالج النصوص "وورد" في مايكروسوفت 2010 ؟</a:t>
            </a:r>
            <a:endParaRPr lang="ar-SA" sz="2800" dirty="0"/>
          </a:p>
        </p:txBody>
      </p:sp>
      <p:sp>
        <p:nvSpPr>
          <p:cNvPr id="3" name="Subtitle 2"/>
          <p:cNvSpPr>
            <a:spLocks noGrp="1"/>
          </p:cNvSpPr>
          <p:nvPr>
            <p:ph type="subTitle" idx="1"/>
          </p:nvPr>
        </p:nvSpPr>
        <p:spPr>
          <a:xfrm>
            <a:off x="1371600" y="1371600"/>
            <a:ext cx="6934200" cy="4648200"/>
          </a:xfrm>
        </p:spPr>
        <p:txBody>
          <a:bodyPr>
            <a:normAutofit/>
          </a:bodyPr>
          <a:lstStyle/>
          <a:p>
            <a:r>
              <a:rPr lang="ar-JO" dirty="0"/>
              <a:t>لا يستخدم معالج النصوص "وورد" 2010 القوائم الاعتيادية التي من الممكن أن تكون مألوفة بالنسبة لك. وبدلا من ذلك، يستخدم معالج النصوص "وورد" نظام التبويب يصنف الأوامر المتشابهة في الأعلى</a:t>
            </a:r>
            <a:r>
              <a:rPr lang="ar-JO" dirty="0" smtClean="0"/>
              <a:t>.</a:t>
            </a:r>
          </a:p>
          <a:p>
            <a:endParaRPr lang="ar-SA" dirty="0"/>
          </a:p>
        </p:txBody>
      </p:sp>
      <p:pic>
        <p:nvPicPr>
          <p:cNvPr id="4" name="صورة 137"/>
          <p:cNvPicPr/>
          <p:nvPr/>
        </p:nvPicPr>
        <p:blipFill>
          <a:blip r:embed="rId2" cstate="print"/>
          <a:srcRect/>
          <a:stretch>
            <a:fillRect/>
          </a:stretch>
        </p:blipFill>
        <p:spPr bwMode="auto">
          <a:xfrm>
            <a:off x="1371600" y="3276600"/>
            <a:ext cx="6934200" cy="2819400"/>
          </a:xfrm>
          <a:prstGeom prst="rect">
            <a:avLst/>
          </a:prstGeom>
          <a:noFill/>
          <a:ln w="9525">
            <a:noFill/>
            <a:miter lim="800000"/>
            <a:headEnd/>
            <a:tailEnd/>
          </a:ln>
        </p:spPr>
      </p:pic>
    </p:spTree>
    <p:extLst>
      <p:ext uri="{BB962C8B-B14F-4D97-AF65-F5344CB8AC3E}">
        <p14:creationId xmlns:p14="http://schemas.microsoft.com/office/powerpoint/2010/main" val="3151486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860425"/>
          </a:xfrm>
        </p:spPr>
        <p:txBody>
          <a:bodyPr>
            <a:normAutofit/>
          </a:bodyPr>
          <a:lstStyle/>
          <a:p>
            <a:r>
              <a:rPr lang="ar-JO" sz="2800" dirty="0"/>
              <a:t>بدء تشغيل برنامج معالج النصوص "وورد" </a:t>
            </a:r>
            <a:endParaRPr lang="ar-SA" sz="2800" dirty="0"/>
          </a:p>
        </p:txBody>
      </p:sp>
      <p:sp>
        <p:nvSpPr>
          <p:cNvPr id="3" name="Subtitle 2"/>
          <p:cNvSpPr>
            <a:spLocks noGrp="1"/>
          </p:cNvSpPr>
          <p:nvPr>
            <p:ph type="subTitle" idx="1"/>
          </p:nvPr>
        </p:nvSpPr>
        <p:spPr>
          <a:xfrm>
            <a:off x="609600" y="1371600"/>
            <a:ext cx="8001000" cy="2133600"/>
          </a:xfrm>
        </p:spPr>
        <p:txBody>
          <a:bodyPr>
            <a:normAutofit lnSpcReduction="10000"/>
          </a:bodyPr>
          <a:lstStyle/>
          <a:p>
            <a:r>
              <a:rPr lang="ar-JO" dirty="0"/>
              <a:t>لتشغيل برنامج معالج النصوص "وورد" في مايكروسوفت أوفيس </a:t>
            </a:r>
            <a:r>
              <a:rPr lang="ar-JO" dirty="0" smtClean="0"/>
              <a:t>2010، </a:t>
            </a:r>
            <a:r>
              <a:rPr lang="ar-JO" dirty="0"/>
              <a:t>أُنقر على قائمة ابدأ وقم بوضع المؤشر على كافة البرامج. ينبغي أن ترى مجلد مايكروسوفت أوفيس داخل قائمة ابدأ. قم بالتأشير عليه باستخدام الماوس لعرض القائمة </a:t>
            </a:r>
            <a:r>
              <a:rPr lang="ar-JO" dirty="0" smtClean="0"/>
              <a:t>الفرعية، </a:t>
            </a:r>
            <a:r>
              <a:rPr lang="ar-JO" dirty="0"/>
              <a:t>ثم اضغط على معالج النصوص "وورد" في مايكروسوفت أوفيس 2010.</a:t>
            </a:r>
            <a:endParaRPr lang="en-US" dirty="0"/>
          </a:p>
          <a:p>
            <a:endParaRPr lang="ar-SA" dirty="0"/>
          </a:p>
        </p:txBody>
      </p:sp>
      <p:pic>
        <p:nvPicPr>
          <p:cNvPr id="4" name="صورة 136"/>
          <p:cNvPicPr/>
          <p:nvPr/>
        </p:nvPicPr>
        <p:blipFill>
          <a:blip r:embed="rId2" cstate="print"/>
          <a:srcRect/>
          <a:stretch>
            <a:fillRect/>
          </a:stretch>
        </p:blipFill>
        <p:spPr bwMode="auto">
          <a:xfrm>
            <a:off x="3124200" y="3352800"/>
            <a:ext cx="3514725" cy="2743200"/>
          </a:xfrm>
          <a:prstGeom prst="rect">
            <a:avLst/>
          </a:prstGeom>
          <a:noFill/>
          <a:ln w="9525">
            <a:noFill/>
            <a:miter lim="800000"/>
            <a:headEnd/>
            <a:tailEnd/>
          </a:ln>
        </p:spPr>
      </p:pic>
    </p:spTree>
    <p:extLst>
      <p:ext uri="{BB962C8B-B14F-4D97-AF65-F5344CB8AC3E}">
        <p14:creationId xmlns:p14="http://schemas.microsoft.com/office/powerpoint/2010/main" val="1961076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31825"/>
          </a:xfrm>
        </p:spPr>
        <p:txBody>
          <a:bodyPr>
            <a:normAutofit/>
          </a:bodyPr>
          <a:lstStyle/>
          <a:p>
            <a:r>
              <a:rPr lang="ar-JO" sz="2800" dirty="0"/>
              <a:t>نظرة عامة على واجهة الاستخدام</a:t>
            </a:r>
            <a:endParaRPr lang="ar-SA" sz="2800" dirty="0"/>
          </a:p>
        </p:txBody>
      </p:sp>
      <p:sp>
        <p:nvSpPr>
          <p:cNvPr id="3" name="Subtitle 2"/>
          <p:cNvSpPr>
            <a:spLocks noGrp="1"/>
          </p:cNvSpPr>
          <p:nvPr>
            <p:ph type="subTitle" idx="1"/>
          </p:nvPr>
        </p:nvSpPr>
        <p:spPr>
          <a:xfrm>
            <a:off x="1905000" y="1143000"/>
            <a:ext cx="6400800" cy="4953000"/>
          </a:xfrm>
        </p:spPr>
        <p:txBody>
          <a:bodyPr/>
          <a:lstStyle/>
          <a:p>
            <a:r>
              <a:rPr lang="ar-JO" dirty="0"/>
              <a:t>لنلقي نظرة على الأجزاء المختلفة للإطار </a:t>
            </a:r>
            <a:endParaRPr lang="ar-SA" dirty="0"/>
          </a:p>
        </p:txBody>
      </p:sp>
      <p:pic>
        <p:nvPicPr>
          <p:cNvPr id="4" name="صورة 134"/>
          <p:cNvPicPr/>
          <p:nvPr/>
        </p:nvPicPr>
        <p:blipFill>
          <a:blip r:embed="rId2" cstate="print"/>
          <a:srcRect/>
          <a:stretch>
            <a:fillRect/>
          </a:stretch>
        </p:blipFill>
        <p:spPr bwMode="auto">
          <a:xfrm>
            <a:off x="2133600" y="1752600"/>
            <a:ext cx="5162550" cy="3933825"/>
          </a:xfrm>
          <a:prstGeom prst="rect">
            <a:avLst/>
          </a:prstGeom>
          <a:noFill/>
          <a:ln w="9525">
            <a:noFill/>
            <a:miter lim="800000"/>
            <a:headEnd/>
            <a:tailEnd/>
          </a:ln>
        </p:spPr>
      </p:pic>
    </p:spTree>
    <p:extLst>
      <p:ext uri="{BB962C8B-B14F-4D97-AF65-F5344CB8AC3E}">
        <p14:creationId xmlns:p14="http://schemas.microsoft.com/office/powerpoint/2010/main" val="2714007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990600"/>
          </a:xfrm>
        </p:spPr>
        <p:txBody>
          <a:bodyPr>
            <a:normAutofit/>
          </a:bodyPr>
          <a:lstStyle/>
          <a:p>
            <a:r>
              <a:rPr lang="ar-JO" sz="2800" b="1" dirty="0"/>
              <a:t>التفاعل مع معالج النصوص "وورد" </a:t>
            </a:r>
            <a:r>
              <a:rPr lang="en-US" sz="2800" b="1" dirty="0"/>
              <a:t/>
            </a:r>
            <a:br>
              <a:rPr lang="en-US" sz="2800" b="1" dirty="0"/>
            </a:br>
            <a:endParaRPr lang="ar-SA" sz="2800" dirty="0"/>
          </a:p>
        </p:txBody>
      </p:sp>
      <p:sp>
        <p:nvSpPr>
          <p:cNvPr id="3" name="Subtitle 2"/>
          <p:cNvSpPr>
            <a:spLocks noGrp="1"/>
          </p:cNvSpPr>
          <p:nvPr>
            <p:ph type="subTitle" idx="1"/>
          </p:nvPr>
        </p:nvSpPr>
        <p:spPr>
          <a:xfrm>
            <a:off x="685800" y="1143000"/>
            <a:ext cx="7772400" cy="4876800"/>
          </a:xfrm>
        </p:spPr>
        <p:txBody>
          <a:bodyPr>
            <a:normAutofit/>
          </a:bodyPr>
          <a:lstStyle/>
          <a:p>
            <a:pPr algn="r">
              <a:buFont typeface="Arial" pitchFamily="34" charset="0"/>
              <a:buChar char="•"/>
            </a:pPr>
            <a:r>
              <a:rPr lang="ar-JO" dirty="0" smtClean="0"/>
              <a:t>الرموز</a:t>
            </a:r>
          </a:p>
          <a:p>
            <a:pPr algn="r">
              <a:buFont typeface="Arial" pitchFamily="34" charset="0"/>
              <a:buChar char="•"/>
            </a:pPr>
            <a:r>
              <a:rPr lang="ar-JO" dirty="0" smtClean="0"/>
              <a:t>القوائم المنسدلة وصندوق التحريروالسرد</a:t>
            </a:r>
          </a:p>
          <a:p>
            <a:pPr algn="r">
              <a:buFont typeface="Arial" pitchFamily="34" charset="0"/>
              <a:buChar char="•"/>
            </a:pPr>
            <a:r>
              <a:rPr lang="ar-JO" dirty="0" smtClean="0"/>
              <a:t>توسيع عناصر القائمة</a:t>
            </a:r>
          </a:p>
          <a:p>
            <a:pPr algn="r">
              <a:buFont typeface="Arial" pitchFamily="34" charset="0"/>
              <a:buChar char="•"/>
            </a:pPr>
            <a:r>
              <a:rPr lang="ar-JO" dirty="0" smtClean="0"/>
              <a:t>عناصر خانة الإختيار</a:t>
            </a:r>
            <a:endParaRPr lang="ar-SA" dirty="0"/>
          </a:p>
        </p:txBody>
      </p:sp>
    </p:spTree>
    <p:extLst>
      <p:ext uri="{BB962C8B-B14F-4D97-AF65-F5344CB8AC3E}">
        <p14:creationId xmlns:p14="http://schemas.microsoft.com/office/powerpoint/2010/main" val="4181519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860425"/>
          </a:xfrm>
        </p:spPr>
        <p:txBody>
          <a:bodyPr>
            <a:normAutofit/>
          </a:bodyPr>
          <a:lstStyle/>
          <a:p>
            <a:r>
              <a:rPr lang="ar-JO" sz="2800" b="1" dirty="0"/>
              <a:t>الشروع في العمل على </a:t>
            </a:r>
            <a:r>
              <a:rPr lang="en-US" sz="2800" b="1" dirty="0"/>
              <a:t>Office.com </a:t>
            </a:r>
            <a:endParaRPr lang="ar-SA" sz="2800" dirty="0"/>
          </a:p>
        </p:txBody>
      </p:sp>
      <p:sp>
        <p:nvSpPr>
          <p:cNvPr id="3" name="Subtitle 2"/>
          <p:cNvSpPr>
            <a:spLocks noGrp="1"/>
          </p:cNvSpPr>
          <p:nvPr>
            <p:ph type="subTitle" idx="1"/>
          </p:nvPr>
        </p:nvSpPr>
        <p:spPr>
          <a:xfrm>
            <a:off x="838200" y="1447800"/>
            <a:ext cx="7543800" cy="1981200"/>
          </a:xfrm>
        </p:spPr>
        <p:txBody>
          <a:bodyPr>
            <a:normAutofit fontScale="92500"/>
          </a:bodyPr>
          <a:lstStyle/>
          <a:p>
            <a:pPr algn="r"/>
            <a:r>
              <a:rPr lang="ar-JO" dirty="0"/>
              <a:t>إذا كان لديك اتصال </a:t>
            </a:r>
            <a:r>
              <a:rPr lang="ar-JO" dirty="0" smtClean="0"/>
              <a:t>بالإنترنت، </a:t>
            </a:r>
            <a:r>
              <a:rPr lang="ar-JO" dirty="0"/>
              <a:t>بإمكانك التحقق من أساسيات معالج النصوص "وورد"  وتعلم المزيد عن السمات الجديدة باستخدام أمر معين في قائمة الخلفية.</a:t>
            </a:r>
            <a:endParaRPr lang="en-US" dirty="0"/>
          </a:p>
          <a:p>
            <a:pPr algn="r"/>
            <a:r>
              <a:rPr lang="ar-JO" dirty="0"/>
              <a:t>اتبع الخطوات التالية، أُنقر على ملف </a:t>
            </a:r>
            <a:r>
              <a:rPr lang="ar-JO" dirty="0" smtClean="0"/>
              <a:t>– </a:t>
            </a:r>
            <a:r>
              <a:rPr lang="ar-JO" dirty="0"/>
              <a:t>تعليمات </a:t>
            </a:r>
            <a:r>
              <a:rPr lang="ar-JO" dirty="0" smtClean="0"/>
              <a:t>-  </a:t>
            </a:r>
            <a:r>
              <a:rPr lang="ar-JO" dirty="0"/>
              <a:t>الشروع في العمل</a:t>
            </a:r>
            <a:endParaRPr lang="ar-SA" dirty="0"/>
          </a:p>
        </p:txBody>
      </p:sp>
      <p:pic>
        <p:nvPicPr>
          <p:cNvPr id="4" name="صورة 133"/>
          <p:cNvPicPr/>
          <p:nvPr/>
        </p:nvPicPr>
        <p:blipFill>
          <a:blip r:embed="rId2" cstate="print"/>
          <a:srcRect/>
          <a:stretch>
            <a:fillRect/>
          </a:stretch>
        </p:blipFill>
        <p:spPr bwMode="auto">
          <a:xfrm>
            <a:off x="3429000" y="3048000"/>
            <a:ext cx="3476625" cy="2819400"/>
          </a:xfrm>
          <a:prstGeom prst="rect">
            <a:avLst/>
          </a:prstGeom>
          <a:noFill/>
          <a:ln w="9525">
            <a:noFill/>
            <a:miter lim="800000"/>
            <a:headEnd/>
            <a:tailEnd/>
          </a:ln>
        </p:spPr>
      </p:pic>
    </p:spTree>
    <p:extLst>
      <p:ext uri="{BB962C8B-B14F-4D97-AF65-F5344CB8AC3E}">
        <p14:creationId xmlns:p14="http://schemas.microsoft.com/office/powerpoint/2010/main" val="290783574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392</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Concourse</vt:lpstr>
      <vt:lpstr>PowerPoint Presentation</vt:lpstr>
      <vt:lpstr>القسم 1: البداية</vt:lpstr>
      <vt:lpstr> الدرس 1-1: التعرف على معالج النصوص "وورد" في مايكروسوفت أوفيس 2010 </vt:lpstr>
      <vt:lpstr>ما هو معالج النصوص "وورد" في مايكروسوفت أوفيس 2010 ؟</vt:lpstr>
      <vt:lpstr>ما هو الجديد في معالج النصوص "وورد" في مايكروسوفت 2010 ؟</vt:lpstr>
      <vt:lpstr>بدء تشغيل برنامج معالج النصوص "وورد" </vt:lpstr>
      <vt:lpstr>نظرة عامة على واجهة الاستخدام</vt:lpstr>
      <vt:lpstr>التفاعل مع معالج النصوص "وورد"  </vt:lpstr>
      <vt:lpstr>الشروع في العمل على Office.com </vt:lpstr>
      <vt:lpstr>إغلاق برنامج معالج النصوص "وورد"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Raad</dc:creator>
  <cp:lastModifiedBy>DR.Ahmed Saker</cp:lastModifiedBy>
  <cp:revision>1</cp:revision>
  <dcterms:created xsi:type="dcterms:W3CDTF">2006-08-16T00:00:00Z</dcterms:created>
  <dcterms:modified xsi:type="dcterms:W3CDTF">2018-12-11T21:49:24Z</dcterms:modified>
</cp:coreProperties>
</file>